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uk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hyperlink" Target="mailto:vlodkopits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06.png"/><Relationship Id="rId5" Type="http://schemas.openxmlformats.org/officeDocument/2006/relationships/image" Target="../media/image03.png"/><Relationship Id="rId6" Type="http://schemas.openxmlformats.org/officeDocument/2006/relationships/image" Target="../media/image04.png"/><Relationship Id="rId7" Type="http://schemas.openxmlformats.org/officeDocument/2006/relationships/image" Target="../media/image05.png"/><Relationship Id="rId8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08.png"/><Relationship Id="rId5" Type="http://schemas.openxmlformats.org/officeDocument/2006/relationships/image" Target="../media/image09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9276" l="0" r="0" t="12506"/>
          <a:stretch/>
        </p:blipFill>
        <p:spPr>
          <a:xfrm>
            <a:off x="542450" y="1830675"/>
            <a:ext cx="7654376" cy="312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b="36062" l="0" r="0" t="36574"/>
          <a:stretch/>
        </p:blipFill>
        <p:spPr>
          <a:xfrm>
            <a:off x="2000249" y="116750"/>
            <a:ext cx="5143500" cy="14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idx="1" type="subTitle"/>
          </p:nvPr>
        </p:nvSpPr>
        <p:spPr>
          <a:xfrm>
            <a:off x="2993550" y="1452975"/>
            <a:ext cx="3156899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uk" sz="1400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find events around your location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36062" l="0" r="0" t="36574"/>
          <a:stretch/>
        </p:blipFill>
        <p:spPr>
          <a:xfrm>
            <a:off x="7318900" y="155650"/>
            <a:ext cx="1825100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3608850" y="1764225"/>
            <a:ext cx="1926299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220500" y="3813850"/>
            <a:ext cx="3735900" cy="117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contacts:</a:t>
            </a:r>
          </a:p>
          <a:p>
            <a:pPr lvl="0" rt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skype: volodymyrpits</a:t>
            </a:r>
          </a:p>
          <a:p>
            <a:pPr lvl="0" rt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e-mail: </a:t>
            </a:r>
            <a:r>
              <a:rPr lang="uk" u="sng">
                <a:solidFill>
                  <a:srgbClr val="F9F9F9"/>
                </a:solidFill>
                <a:hlinkClick r:id="rId4"/>
              </a:rPr>
              <a:t>vlodkopits@gmail.com</a:t>
            </a:r>
          </a:p>
          <a:p>
            <a:pPr lv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linkedin: https://ua.linkedin.com/in/vpits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36062" l="0" r="0" t="36574"/>
          <a:stretch/>
        </p:blipFill>
        <p:spPr>
          <a:xfrm>
            <a:off x="7318900" y="155650"/>
            <a:ext cx="1825100" cy="4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375" y="1368575"/>
            <a:ext cx="1629749" cy="19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2789025" y="1368575"/>
            <a:ext cx="3735900" cy="101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</a:rPr>
              <a:t>Volodymyr Pits</a:t>
            </a:r>
          </a:p>
          <a:p>
            <a:pPr lv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front-end developer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36062" l="0" r="0" t="36574"/>
          <a:stretch/>
        </p:blipFill>
        <p:spPr>
          <a:xfrm>
            <a:off x="7318900" y="155650"/>
            <a:ext cx="1825100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3593325" y="187412"/>
            <a:ext cx="1005299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Idea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557800" y="1167500"/>
            <a:ext cx="8159399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Web service which help find interesting events using your geolocation and show them on map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643825" y="2458250"/>
            <a:ext cx="836699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event 1</a:t>
            </a:r>
          </a:p>
          <a:p>
            <a:pPr lvl="0" rt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event 2</a:t>
            </a:r>
          </a:p>
          <a:p>
            <a:pPr lvl="0" rt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event 3</a:t>
            </a:r>
          </a:p>
          <a:p>
            <a:pPr lv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</a:rPr>
              <a:t>event 4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525925" y="2768900"/>
            <a:ext cx="4152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</a:rPr>
              <a:t>+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367228" y="2768900"/>
            <a:ext cx="4152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</a:rPr>
              <a:t>+</a:t>
            </a: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4">
            <a:alphaModFix/>
          </a:blip>
          <a:srcRect b="27868" l="38661" r="29916" t="24968"/>
          <a:stretch/>
        </p:blipFill>
        <p:spPr>
          <a:xfrm>
            <a:off x="3925100" y="2030097"/>
            <a:ext cx="2339462" cy="19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450" y="2489037"/>
            <a:ext cx="1063500" cy="10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6407228" y="2799687"/>
            <a:ext cx="4152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</a:rPr>
              <a:t>=</a:t>
            </a: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36062" l="21379" r="20348" t="36574"/>
          <a:stretch/>
        </p:blipFill>
        <p:spPr>
          <a:xfrm>
            <a:off x="6965100" y="2767937"/>
            <a:ext cx="1063500" cy="4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36062" l="0" r="0" t="36574"/>
          <a:stretch/>
        </p:blipFill>
        <p:spPr>
          <a:xfrm>
            <a:off x="7318900" y="155650"/>
            <a:ext cx="1825100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3659400" y="239875"/>
            <a:ext cx="2036399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Realization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473475" y="849675"/>
            <a:ext cx="7225499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Single Page Application (SPA) with integration Google Maps API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9276" l="0" r="0" t="12506"/>
          <a:stretch/>
        </p:blipFill>
        <p:spPr>
          <a:xfrm>
            <a:off x="503550" y="1403975"/>
            <a:ext cx="7654376" cy="31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36062" l="0" r="0" t="36574"/>
          <a:stretch/>
        </p:blipFill>
        <p:spPr>
          <a:xfrm>
            <a:off x="7318900" y="155650"/>
            <a:ext cx="1825100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3004050" y="246450"/>
            <a:ext cx="31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Used technologies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475" y="959925"/>
            <a:ext cx="3390248" cy="19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189" y="3249152"/>
            <a:ext cx="1247588" cy="1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4176" y="3331034"/>
            <a:ext cx="1691073" cy="117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1675" y="3249150"/>
            <a:ext cx="1342274" cy="1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2925" y="3249150"/>
            <a:ext cx="1342274" cy="13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36062" l="0" r="0" t="36574"/>
          <a:stretch/>
        </p:blipFill>
        <p:spPr>
          <a:xfrm>
            <a:off x="7318900" y="155650"/>
            <a:ext cx="1825100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3659400" y="239875"/>
            <a:ext cx="2070899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Realization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24" y="643775"/>
            <a:ext cx="3011150" cy="39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9600" y="796188"/>
            <a:ext cx="3011150" cy="397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4191" y="1024750"/>
            <a:ext cx="4804082" cy="39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36062" l="0" r="0" t="36574"/>
          <a:stretch/>
        </p:blipFill>
        <p:spPr>
          <a:xfrm>
            <a:off x="7318900" y="155650"/>
            <a:ext cx="1825100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424675" y="239875"/>
            <a:ext cx="2059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Realization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00" y="756587"/>
            <a:ext cx="4062558" cy="42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125" y="756568"/>
            <a:ext cx="4062550" cy="421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36062" l="0" r="0" t="36574"/>
          <a:stretch/>
        </p:blipFill>
        <p:spPr>
          <a:xfrm>
            <a:off x="7318900" y="155650"/>
            <a:ext cx="1825100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659400" y="239875"/>
            <a:ext cx="1967399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Realization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000" y="818299"/>
            <a:ext cx="4664900" cy="39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50" y="818300"/>
            <a:ext cx="3852290" cy="39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196F5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36062" l="0" r="0" t="36574"/>
          <a:stretch/>
        </p:blipFill>
        <p:spPr>
          <a:xfrm>
            <a:off x="7318900" y="155650"/>
            <a:ext cx="1825100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2691000" y="239875"/>
            <a:ext cx="3761999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400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Project development 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810775" y="953450"/>
            <a:ext cx="6758399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Expansion functionality:</a:t>
            </a:r>
          </a:p>
          <a:p>
            <a:pPr indent="-228600" lvl="0" marL="457200" rtl="0">
              <a:spcBef>
                <a:spcPts val="0"/>
              </a:spcBef>
              <a:buClr>
                <a:srgbClr val="F9F9F9"/>
              </a:buClr>
              <a:buFont typeface="Verdana"/>
              <a:buChar char="-"/>
            </a:pPr>
            <a:r>
              <a:rPr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login/registration using social network</a:t>
            </a:r>
          </a:p>
          <a:p>
            <a:pPr indent="-228600" lvl="0" marL="457200" rtl="0">
              <a:spcBef>
                <a:spcPts val="0"/>
              </a:spcBef>
              <a:buClr>
                <a:srgbClr val="F9F9F9"/>
              </a:buClr>
              <a:buFont typeface="Verdana"/>
              <a:buChar char="-"/>
            </a:pPr>
            <a:r>
              <a:rPr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add events to Favorites</a:t>
            </a:r>
          </a:p>
          <a:p>
            <a:pPr indent="-228600" lvl="0" marL="457200" rtl="0">
              <a:spcBef>
                <a:spcPts val="0"/>
              </a:spcBef>
              <a:buClr>
                <a:srgbClr val="F9F9F9"/>
              </a:buClr>
              <a:buFont typeface="Verdana"/>
              <a:buChar char="-"/>
            </a:pPr>
            <a:r>
              <a:rPr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Visit events and find out friends who are attending this event</a:t>
            </a:r>
          </a:p>
          <a:p>
            <a:pPr indent="-228600" lvl="0" marL="457200" rtl="0">
              <a:spcBef>
                <a:spcPts val="0"/>
              </a:spcBef>
              <a:buClr>
                <a:srgbClr val="F9F9F9"/>
              </a:buClr>
              <a:buFont typeface="Verdana"/>
              <a:buChar char="-"/>
            </a:pPr>
            <a:r>
              <a:rPr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add Facebook event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810775" y="2615307"/>
            <a:ext cx="6758399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Business model:</a:t>
            </a:r>
          </a:p>
          <a:p>
            <a:pPr indent="-228600" lvl="0" marL="457200" rtl="0">
              <a:spcBef>
                <a:spcPts val="0"/>
              </a:spcBef>
              <a:buClr>
                <a:srgbClr val="F9F9F9"/>
              </a:buClr>
              <a:buFont typeface="Verdana"/>
              <a:buChar char="-"/>
            </a:pPr>
            <a:r>
              <a:rPr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monetization through partnerships ticket sales</a:t>
            </a:r>
          </a:p>
          <a:p>
            <a:pPr indent="-228600" lvl="0" marL="457200" rtl="0">
              <a:spcBef>
                <a:spcPts val="0"/>
              </a:spcBef>
              <a:buClr>
                <a:srgbClr val="F9F9F9"/>
              </a:buClr>
              <a:buFont typeface="Verdana"/>
              <a:buChar char="-"/>
            </a:pPr>
            <a:r>
              <a:rPr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paid advertising (Top events)</a:t>
            </a:r>
          </a:p>
          <a:p>
            <a:pPr indent="-228600" lvl="0" marL="457200" rtl="0">
              <a:spcBef>
                <a:spcPts val="0"/>
              </a:spcBef>
              <a:buClr>
                <a:srgbClr val="F9F9F9"/>
              </a:buClr>
              <a:buFont typeface="Verdana"/>
              <a:buChar char="-"/>
            </a:pPr>
            <a:r>
              <a:rPr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branding</a:t>
            </a:r>
          </a:p>
          <a:p>
            <a:pPr indent="-228600" lvl="0" marL="457200" rtl="0">
              <a:spcBef>
                <a:spcPts val="0"/>
              </a:spcBef>
              <a:buClr>
                <a:srgbClr val="F9F9F9"/>
              </a:buClr>
              <a:buFont typeface="Verdana"/>
              <a:buChar char="-"/>
            </a:pPr>
            <a:r>
              <a:rPr lang="uk">
                <a:solidFill>
                  <a:srgbClr val="F9F9F9"/>
                </a:solidFill>
                <a:latin typeface="Verdana"/>
                <a:ea typeface="Verdana"/>
                <a:cs typeface="Verdana"/>
                <a:sym typeface="Verdana"/>
              </a:rPr>
              <a:t>other (barter, information support, etc.)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